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62" r:id="rId3"/>
    <p:sldId id="263" r:id="rId4"/>
    <p:sldId id="259" r:id="rId5"/>
  </p:sldIdLst>
  <p:sldSz cx="45720000" cy="457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ad Me" id="{8F29D725-14BD-4CD6-B801-898B39B9DB35}">
          <p14:sldIdLst>
            <p14:sldId id="264"/>
          </p14:sldIdLst>
        </p14:section>
        <p14:section name="English to Morse Code" id="{90CB2B75-C2B8-40A6-8951-6D5F8B77A30C}">
          <p14:sldIdLst>
            <p14:sldId id="262"/>
          </p14:sldIdLst>
        </p14:section>
        <p14:section name="Morse Code to English" id="{B295AF62-F19D-43A8-A393-22BAEC53A29A}">
          <p14:sldIdLst>
            <p14:sldId id="263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>
        <p:scale>
          <a:sx n="10" d="100"/>
          <a:sy n="10" d="100"/>
        </p:scale>
        <p:origin x="17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7482420"/>
            <a:ext cx="38862000" cy="15917333"/>
          </a:xfrm>
        </p:spPr>
        <p:txBody>
          <a:bodyPr anchor="b"/>
          <a:lstStyle>
            <a:lvl1pPr algn="ctr">
              <a:defRPr sz="30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24013587"/>
            <a:ext cx="34290000" cy="11038413"/>
          </a:xfrm>
        </p:spPr>
        <p:txBody>
          <a:bodyPr/>
          <a:lstStyle>
            <a:lvl1pPr marL="0" indent="0" algn="ctr">
              <a:buNone/>
              <a:defRPr sz="12000"/>
            </a:lvl1pPr>
            <a:lvl2pPr marL="2286000" indent="0" algn="ctr">
              <a:buNone/>
              <a:defRPr sz="10000"/>
            </a:lvl2pPr>
            <a:lvl3pPr marL="4572000" indent="0" algn="ctr">
              <a:buNone/>
              <a:defRPr sz="9000"/>
            </a:lvl3pPr>
            <a:lvl4pPr marL="6858000" indent="0" algn="ctr">
              <a:buNone/>
              <a:defRPr sz="8000"/>
            </a:lvl4pPr>
            <a:lvl5pPr marL="9144000" indent="0" algn="ctr">
              <a:buNone/>
              <a:defRPr sz="8000"/>
            </a:lvl5pPr>
            <a:lvl6pPr marL="11430000" indent="0" algn="ctr">
              <a:buNone/>
              <a:defRPr sz="8000"/>
            </a:lvl6pPr>
            <a:lvl7pPr marL="13716000" indent="0" algn="ctr">
              <a:buNone/>
              <a:defRPr sz="8000"/>
            </a:lvl7pPr>
            <a:lvl8pPr marL="16002000" indent="0" algn="ctr">
              <a:buNone/>
              <a:defRPr sz="8000"/>
            </a:lvl8pPr>
            <a:lvl9pPr marL="18288000" indent="0" algn="ctr">
              <a:buNone/>
              <a:defRPr sz="8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7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78" y="2434167"/>
            <a:ext cx="9858375" cy="38745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3" y="2434167"/>
            <a:ext cx="29003625" cy="38745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6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3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0" y="11398263"/>
            <a:ext cx="39433500" cy="19018247"/>
          </a:xfrm>
        </p:spPr>
        <p:txBody>
          <a:bodyPr anchor="b"/>
          <a:lstStyle>
            <a:lvl1pPr>
              <a:defRPr sz="30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0" y="30596430"/>
            <a:ext cx="39433500" cy="10001247"/>
          </a:xfrm>
        </p:spPr>
        <p:txBody>
          <a:bodyPr/>
          <a:lstStyle>
            <a:lvl1pPr marL="0" indent="0">
              <a:buNone/>
              <a:defRPr sz="12000">
                <a:solidFill>
                  <a:schemeClr val="tx1"/>
                </a:solidFill>
              </a:defRPr>
            </a:lvl1pPr>
            <a:lvl2pPr marL="2286000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2pPr>
            <a:lvl3pPr marL="457200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68580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4pPr>
            <a:lvl5pPr marL="91440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5pPr>
            <a:lvl6pPr marL="114300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6pPr>
            <a:lvl7pPr marL="137160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7pPr>
            <a:lvl8pPr marL="160020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8pPr>
            <a:lvl9pPr marL="182880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5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0" y="12170833"/>
            <a:ext cx="19431000" cy="290089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0" y="12170833"/>
            <a:ext cx="19431000" cy="290089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2434177"/>
            <a:ext cx="39433500" cy="8837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0" y="11207753"/>
            <a:ext cx="19341700" cy="5492747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6000" indent="0">
              <a:buNone/>
              <a:defRPr sz="10000" b="1"/>
            </a:lvl2pPr>
            <a:lvl3pPr marL="4572000" indent="0">
              <a:buNone/>
              <a:defRPr sz="9000" b="1"/>
            </a:lvl3pPr>
            <a:lvl4pPr marL="6858000" indent="0">
              <a:buNone/>
              <a:defRPr sz="8000" b="1"/>
            </a:lvl4pPr>
            <a:lvl5pPr marL="9144000" indent="0">
              <a:buNone/>
              <a:defRPr sz="8000" b="1"/>
            </a:lvl5pPr>
            <a:lvl6pPr marL="11430000" indent="0">
              <a:buNone/>
              <a:defRPr sz="8000" b="1"/>
            </a:lvl6pPr>
            <a:lvl7pPr marL="13716000" indent="0">
              <a:buNone/>
              <a:defRPr sz="8000" b="1"/>
            </a:lvl7pPr>
            <a:lvl8pPr marL="16002000" indent="0">
              <a:buNone/>
              <a:defRPr sz="8000" b="1"/>
            </a:lvl8pPr>
            <a:lvl9pPr marL="18288000" indent="0">
              <a:buNone/>
              <a:defRPr sz="8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0" y="16700500"/>
            <a:ext cx="19341700" cy="245639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2" y="11207753"/>
            <a:ext cx="19436955" cy="5492747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6000" indent="0">
              <a:buNone/>
              <a:defRPr sz="10000" b="1"/>
            </a:lvl2pPr>
            <a:lvl3pPr marL="4572000" indent="0">
              <a:buNone/>
              <a:defRPr sz="9000" b="1"/>
            </a:lvl3pPr>
            <a:lvl4pPr marL="6858000" indent="0">
              <a:buNone/>
              <a:defRPr sz="8000" b="1"/>
            </a:lvl4pPr>
            <a:lvl5pPr marL="9144000" indent="0">
              <a:buNone/>
              <a:defRPr sz="8000" b="1"/>
            </a:lvl5pPr>
            <a:lvl6pPr marL="11430000" indent="0">
              <a:buNone/>
              <a:defRPr sz="8000" b="1"/>
            </a:lvl6pPr>
            <a:lvl7pPr marL="13716000" indent="0">
              <a:buNone/>
              <a:defRPr sz="8000" b="1"/>
            </a:lvl7pPr>
            <a:lvl8pPr marL="16002000" indent="0">
              <a:buNone/>
              <a:defRPr sz="8000" b="1"/>
            </a:lvl8pPr>
            <a:lvl9pPr marL="18288000" indent="0">
              <a:buNone/>
              <a:defRPr sz="8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2" y="16700500"/>
            <a:ext cx="19436955" cy="245639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8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3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4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3048000"/>
            <a:ext cx="14745890" cy="10668000"/>
          </a:xfrm>
        </p:spPr>
        <p:txBody>
          <a:bodyPr anchor="b"/>
          <a:lstStyle>
            <a:lvl1pPr>
              <a:defRPr sz="1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5" y="6582844"/>
            <a:ext cx="23145750" cy="32490833"/>
          </a:xfrm>
        </p:spPr>
        <p:txBody>
          <a:bodyPr/>
          <a:lstStyle>
            <a:lvl1pPr>
              <a:defRPr sz="16000"/>
            </a:lvl1pPr>
            <a:lvl2pPr>
              <a:defRPr sz="14000"/>
            </a:lvl2pPr>
            <a:lvl3pPr>
              <a:defRPr sz="120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5" y="13716000"/>
            <a:ext cx="14745890" cy="25410587"/>
          </a:xfrm>
        </p:spPr>
        <p:txBody>
          <a:bodyPr/>
          <a:lstStyle>
            <a:lvl1pPr marL="0" indent="0">
              <a:buNone/>
              <a:defRPr sz="8000"/>
            </a:lvl1pPr>
            <a:lvl2pPr marL="2286000" indent="0">
              <a:buNone/>
              <a:defRPr sz="7000"/>
            </a:lvl2pPr>
            <a:lvl3pPr marL="4572000" indent="0">
              <a:buNone/>
              <a:defRPr sz="6000"/>
            </a:lvl3pPr>
            <a:lvl4pPr marL="6858000" indent="0">
              <a:buNone/>
              <a:defRPr sz="5000"/>
            </a:lvl4pPr>
            <a:lvl5pPr marL="9144000" indent="0">
              <a:buNone/>
              <a:defRPr sz="5000"/>
            </a:lvl5pPr>
            <a:lvl6pPr marL="11430000" indent="0">
              <a:buNone/>
              <a:defRPr sz="5000"/>
            </a:lvl6pPr>
            <a:lvl7pPr marL="13716000" indent="0">
              <a:buNone/>
              <a:defRPr sz="5000"/>
            </a:lvl7pPr>
            <a:lvl8pPr marL="16002000" indent="0">
              <a:buNone/>
              <a:defRPr sz="5000"/>
            </a:lvl8pPr>
            <a:lvl9pPr marL="1828800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4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3048000"/>
            <a:ext cx="14745890" cy="10668000"/>
          </a:xfrm>
        </p:spPr>
        <p:txBody>
          <a:bodyPr anchor="b"/>
          <a:lstStyle>
            <a:lvl1pPr>
              <a:defRPr sz="1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5" y="6582844"/>
            <a:ext cx="23145750" cy="32490833"/>
          </a:xfrm>
        </p:spPr>
        <p:txBody>
          <a:bodyPr anchor="t"/>
          <a:lstStyle>
            <a:lvl1pPr marL="0" indent="0">
              <a:buNone/>
              <a:defRPr sz="16000"/>
            </a:lvl1pPr>
            <a:lvl2pPr marL="2286000" indent="0">
              <a:buNone/>
              <a:defRPr sz="14000"/>
            </a:lvl2pPr>
            <a:lvl3pPr marL="4572000" indent="0">
              <a:buNone/>
              <a:defRPr sz="12000"/>
            </a:lvl3pPr>
            <a:lvl4pPr marL="6858000" indent="0">
              <a:buNone/>
              <a:defRPr sz="10000"/>
            </a:lvl4pPr>
            <a:lvl5pPr marL="9144000" indent="0">
              <a:buNone/>
              <a:defRPr sz="10000"/>
            </a:lvl5pPr>
            <a:lvl6pPr marL="11430000" indent="0">
              <a:buNone/>
              <a:defRPr sz="10000"/>
            </a:lvl6pPr>
            <a:lvl7pPr marL="13716000" indent="0">
              <a:buNone/>
              <a:defRPr sz="10000"/>
            </a:lvl7pPr>
            <a:lvl8pPr marL="16002000" indent="0">
              <a:buNone/>
              <a:defRPr sz="10000"/>
            </a:lvl8pPr>
            <a:lvl9pPr marL="18288000" indent="0">
              <a:buNone/>
              <a:defRPr sz="10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5" y="13716000"/>
            <a:ext cx="14745890" cy="25410587"/>
          </a:xfrm>
        </p:spPr>
        <p:txBody>
          <a:bodyPr/>
          <a:lstStyle>
            <a:lvl1pPr marL="0" indent="0">
              <a:buNone/>
              <a:defRPr sz="8000"/>
            </a:lvl1pPr>
            <a:lvl2pPr marL="2286000" indent="0">
              <a:buNone/>
              <a:defRPr sz="7000"/>
            </a:lvl2pPr>
            <a:lvl3pPr marL="4572000" indent="0">
              <a:buNone/>
              <a:defRPr sz="6000"/>
            </a:lvl3pPr>
            <a:lvl4pPr marL="6858000" indent="0">
              <a:buNone/>
              <a:defRPr sz="5000"/>
            </a:lvl4pPr>
            <a:lvl5pPr marL="9144000" indent="0">
              <a:buNone/>
              <a:defRPr sz="5000"/>
            </a:lvl5pPr>
            <a:lvl6pPr marL="11430000" indent="0">
              <a:buNone/>
              <a:defRPr sz="5000"/>
            </a:lvl6pPr>
            <a:lvl7pPr marL="13716000" indent="0">
              <a:buNone/>
              <a:defRPr sz="5000"/>
            </a:lvl7pPr>
            <a:lvl8pPr marL="16002000" indent="0">
              <a:buNone/>
              <a:defRPr sz="5000"/>
            </a:lvl8pPr>
            <a:lvl9pPr marL="1828800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6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0" y="2434177"/>
            <a:ext cx="39433500" cy="8837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0" y="12170833"/>
            <a:ext cx="39433500" cy="29008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0" y="42375677"/>
            <a:ext cx="10287000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D50F-AE84-49E1-917B-F4791750AAD9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0" y="42375677"/>
            <a:ext cx="15430500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0" y="42375677"/>
            <a:ext cx="10287000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B9792-2099-48F8-A88F-90F15443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0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0" rtl="0" eaLnBrk="1" latinLnBrk="0" hangingPunct="1">
        <a:lnSpc>
          <a:spcPct val="90000"/>
        </a:lnSpc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0" indent="-1143000" algn="l" defTabSz="4572000" rtl="0" eaLnBrk="1" latinLnBrk="0" hangingPunct="1">
        <a:lnSpc>
          <a:spcPct val="90000"/>
        </a:lnSpc>
        <a:spcBef>
          <a:spcPts val="5000"/>
        </a:spcBef>
        <a:buFont typeface="Arial" panose="020B0604020202020204" pitchFamily="34" charset="0"/>
        <a:buChar char="•"/>
        <a:defRPr sz="14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racticallydesign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yer 2">
            <a:extLst>
              <a:ext uri="{FF2B5EF4-FFF2-40B4-BE49-F238E27FC236}">
                <a16:creationId xmlns:a16="http://schemas.microsoft.com/office/drawing/2014/main" id="{7A02B0E6-9466-4403-A1E7-3FC6DD265D5C}"/>
              </a:ext>
            </a:extLst>
          </p:cNvPr>
          <p:cNvSpPr txBox="1"/>
          <p:nvPr/>
        </p:nvSpPr>
        <p:spPr>
          <a:xfrm>
            <a:off x="2405610" y="2186643"/>
            <a:ext cx="40908780" cy="2991671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noAutofit/>
          </a:bodyPr>
          <a:lstStyle/>
          <a:p>
            <a:pPr defTabSz="4572000">
              <a:defRPr/>
            </a:pPr>
            <a:r>
              <a:rPr lang="en-US" sz="7500" b="1" dirty="0">
                <a:latin typeface="Josefin Sans" pitchFamily="2" charset="0"/>
                <a:cs typeface="Poppins" panose="00000500000000000000" pitchFamily="2" charset="0"/>
              </a:rPr>
              <a:t>TERMS OF USE</a:t>
            </a:r>
          </a:p>
          <a:p>
            <a:pPr defTabSz="4572000">
              <a:defRPr/>
            </a:pPr>
            <a:endParaRPr lang="en-US" sz="7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4572000">
              <a:defRPr/>
            </a:pPr>
            <a:r>
              <a:rPr lang="en-US" sz="7500" dirty="0">
                <a:latin typeface="Poppins" panose="00000500000000000000" pitchFamily="2" charset="0"/>
                <a:cs typeface="Poppins" panose="00000500000000000000" pitchFamily="2" charset="0"/>
              </a:rPr>
              <a:t>Because all practically design templates are to be created and used under fair use, all templates, including this one, </a:t>
            </a:r>
            <a:r>
              <a:rPr lang="en-US" sz="7500" b="1" dirty="0">
                <a:latin typeface="Poppins" panose="00000500000000000000" pitchFamily="2" charset="0"/>
                <a:cs typeface="Poppins" panose="00000500000000000000" pitchFamily="2" charset="0"/>
              </a:rPr>
              <a:t>may be used for personal and educational purposes only</a:t>
            </a:r>
            <a:r>
              <a:rPr lang="en-US" sz="75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lang="en-US" sz="7500" b="1" dirty="0">
                <a:latin typeface="Poppins" panose="00000500000000000000" pitchFamily="2" charset="0"/>
                <a:cs typeface="Poppins" panose="00000500000000000000" pitchFamily="2" charset="0"/>
              </a:rPr>
              <a:t>Commercial use is prohibited</a:t>
            </a:r>
            <a:r>
              <a:rPr lang="en-US" sz="7500" dirty="0">
                <a:latin typeface="Poppins" panose="00000500000000000000" pitchFamily="2" charset="0"/>
                <a:cs typeface="Poppins" panose="00000500000000000000" pitchFamily="2" charset="0"/>
              </a:rPr>
              <a:t>, including but not limited to the distribution of any template which incorporates a financial transaction. Thanks for your understanding.</a:t>
            </a:r>
          </a:p>
          <a:p>
            <a:pPr defTabSz="4572000">
              <a:defRPr/>
            </a:pPr>
            <a:endParaRPr lang="en-US" sz="7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4572000">
              <a:defRPr/>
            </a:pPr>
            <a:endParaRPr lang="en-US" sz="75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4572000">
              <a:defRPr/>
            </a:pPr>
            <a:r>
              <a:rPr lang="en-US" sz="7500" b="1" dirty="0">
                <a:latin typeface="Josefin Sans" pitchFamily="2" charset="0"/>
                <a:cs typeface="Poppins" panose="00000500000000000000" pitchFamily="2" charset="0"/>
              </a:rPr>
              <a:t>IMPORTANT INFORMATION</a:t>
            </a:r>
          </a:p>
          <a:p>
            <a:pPr defTabSz="4572000">
              <a:defRPr/>
            </a:pPr>
            <a:endParaRPr lang="en-US" sz="7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4572000">
              <a:defRPr/>
            </a:pPr>
            <a:r>
              <a:rPr lang="en-US" sz="7500" dirty="0">
                <a:latin typeface="Poppins" panose="00000500000000000000" pitchFamily="2" charset="0"/>
                <a:cs typeface="Poppins" panose="00000500000000000000" pitchFamily="2" charset="0"/>
              </a:rPr>
              <a:t>Chose which charts you’d like to export, then delete the other slides. Edit the remaining charts to your liking.</a:t>
            </a:r>
          </a:p>
          <a:p>
            <a:pPr defTabSz="4572000">
              <a:defRPr/>
            </a:pPr>
            <a:endParaRPr lang="en-US" sz="7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4572000">
              <a:defRPr/>
            </a:pPr>
            <a:r>
              <a:rPr lang="en-US" sz="7500" dirty="0">
                <a:latin typeface="Poppins" panose="00000500000000000000" pitchFamily="2" charset="0"/>
                <a:cs typeface="Poppins" panose="00000500000000000000" pitchFamily="2" charset="0"/>
              </a:rPr>
              <a:t>When you’re ready to export your charts, go to “File” in the ribbon menu </a:t>
            </a:r>
            <a:r>
              <a:rPr lang="en-US" sz="75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 Export  “Change File Type,” select an image file type of your choice, then click “Save As.” In the pop-up window, select “Save All Slides.”</a:t>
            </a:r>
            <a:endParaRPr lang="en-US" sz="7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4572000">
              <a:defRPr/>
            </a:pPr>
            <a:endParaRPr lang="en-US" sz="7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4572000">
              <a:defRPr/>
            </a:pPr>
            <a:endParaRPr lang="en-US" sz="75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E69ACB-3F53-450A-8F12-C66FBBE80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6278" y="42072098"/>
            <a:ext cx="4148115" cy="1461265"/>
          </a:xfrm>
          <a:prstGeom prst="rect">
            <a:avLst/>
          </a:prstGeom>
          <a:effectLst/>
        </p:spPr>
      </p:pic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2AB1ABFD-F70B-A177-B873-AF5B0C714B2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166275" y="36843545"/>
            <a:ext cx="4148115" cy="4148115"/>
          </a:xfrm>
          <a:prstGeom prst="rect">
            <a:avLst/>
          </a:prstGeom>
          <a:ln w="38100">
            <a:solidFill>
              <a:srgbClr val="FFFFF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2673156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9D4B71-0299-4BD1-BC1B-E50B8582F189}"/>
              </a:ext>
            </a:extLst>
          </p:cNvPr>
          <p:cNvSpPr txBox="1"/>
          <p:nvPr/>
        </p:nvSpPr>
        <p:spPr>
          <a:xfrm>
            <a:off x="4307103" y="2517090"/>
            <a:ext cx="37105805" cy="4031417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r>
              <a:rPr lang="en-US" sz="12000" spc="1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ENGLISH TO MORSE CODE  </a:t>
            </a:r>
            <a:r>
              <a:rPr lang="en-US" sz="7000" spc="1500" dirty="0">
                <a:latin typeface="Josefin Sans" pitchFamily="2" charset="0"/>
                <a:ea typeface="Microsoft YaHei Light" panose="020B0502040204020203" pitchFamily="34" charset="-122"/>
                <a:cs typeface="IvyMode" panose="020B0404020101010102" pitchFamily="34" charset="0"/>
              </a:rPr>
              <a:t>practically design</a:t>
            </a:r>
          </a:p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A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B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C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E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F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G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H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I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J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K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L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M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N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O ─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P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AB16A-AC0E-44EB-A086-CE3D6461EF15}"/>
              </a:ext>
            </a:extLst>
          </p:cNvPr>
          <p:cNvSpPr txBox="1"/>
          <p:nvPr/>
        </p:nvSpPr>
        <p:spPr>
          <a:xfrm>
            <a:off x="31697945" y="2819015"/>
            <a:ext cx="11218470" cy="4031417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2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6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7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─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(etc.)</a:t>
            </a: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Period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?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Error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69F2CE-6FAC-43B9-9573-B373496784E3}"/>
              </a:ext>
            </a:extLst>
          </p:cNvPr>
          <p:cNvSpPr txBox="1"/>
          <p:nvPr/>
        </p:nvSpPr>
        <p:spPr>
          <a:xfrm>
            <a:off x="18002518" y="2518213"/>
            <a:ext cx="9714965" cy="4031417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Q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R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solidFill>
                <a:schemeClr val="bg1">
                  <a:lumMod val="95000"/>
                </a:schemeClr>
              </a:solidFill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S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T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U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V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W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X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Y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Z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0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─ ─ ─ ─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1 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─ ─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BA11DB-1410-4836-A1DB-64519436BE51}"/>
              </a:ext>
            </a:extLst>
          </p:cNvPr>
          <p:cNvSpPr/>
          <p:nvPr/>
        </p:nvSpPr>
        <p:spPr>
          <a:xfrm>
            <a:off x="4307100" y="5805715"/>
            <a:ext cx="37105800" cy="91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0" dirty="0"/>
          </a:p>
        </p:txBody>
      </p:sp>
    </p:spTree>
    <p:extLst>
      <p:ext uri="{BB962C8B-B14F-4D97-AF65-F5344CB8AC3E}">
        <p14:creationId xmlns:p14="http://schemas.microsoft.com/office/powerpoint/2010/main" val="154658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9D4B71-0299-4BD1-BC1B-E50B8582F189}"/>
              </a:ext>
            </a:extLst>
          </p:cNvPr>
          <p:cNvSpPr txBox="1"/>
          <p:nvPr/>
        </p:nvSpPr>
        <p:spPr>
          <a:xfrm>
            <a:off x="4307103" y="2517090"/>
            <a:ext cx="37105805" cy="4031417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r>
              <a:rPr lang="en-US" sz="12000" spc="1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MORSE CODE TO ENGLISH </a:t>
            </a:r>
            <a:r>
              <a:rPr lang="en-US" sz="12000" i="1" spc="1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7000" spc="1500" dirty="0">
                <a:latin typeface="Josefin Sans" pitchFamily="2" charset="0"/>
                <a:ea typeface="Microsoft YaHei Light" panose="020B0502040204020203" pitchFamily="34" charset="-122"/>
                <a:cs typeface="IvyMode" panose="020B0404020101010102" pitchFamily="34" charset="0"/>
              </a:rPr>
              <a:t>practically design</a:t>
            </a:r>
          </a:p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E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Dot Dot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I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S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H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V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U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F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endParaRPr lang="en-US" sz="12000" i="1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Dot Dash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A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R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solidFill>
                <a:schemeClr val="bg1">
                  <a:lumMod val="95000"/>
                </a:schemeClr>
              </a:solidFill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L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W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P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J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─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AB16A-AC0E-44EB-A086-CE3D6461EF15}"/>
              </a:ext>
            </a:extLst>
          </p:cNvPr>
          <p:cNvSpPr txBox="1"/>
          <p:nvPr/>
        </p:nvSpPr>
        <p:spPr>
          <a:xfrm>
            <a:off x="31697945" y="2517090"/>
            <a:ext cx="11375110" cy="4031417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0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─ ─ ─ ─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1 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─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6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(etc.)</a:t>
            </a: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Period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?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Error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69F2CE-6FAC-43B9-9573-B373496784E3}"/>
              </a:ext>
            </a:extLst>
          </p:cNvPr>
          <p:cNvSpPr txBox="1"/>
          <p:nvPr/>
        </p:nvSpPr>
        <p:spPr>
          <a:xfrm>
            <a:off x="18002523" y="2521258"/>
            <a:ext cx="9714965" cy="40316486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T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Dash Dot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N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B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X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K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C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Y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</a:t>
            </a:r>
          </a:p>
          <a:p>
            <a:pPr>
              <a:lnSpc>
                <a:spcPts val="17500"/>
              </a:lnSpc>
            </a:pPr>
            <a:b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</a:b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Dash Dash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M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G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Z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Q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O ─ ─ ─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BA11DB-1410-4836-A1DB-64519436BE51}"/>
              </a:ext>
            </a:extLst>
          </p:cNvPr>
          <p:cNvSpPr/>
          <p:nvPr/>
        </p:nvSpPr>
        <p:spPr>
          <a:xfrm>
            <a:off x="4307100" y="5805715"/>
            <a:ext cx="37105800" cy="91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0" dirty="0"/>
          </a:p>
        </p:txBody>
      </p:sp>
    </p:spTree>
    <p:extLst>
      <p:ext uri="{BB962C8B-B14F-4D97-AF65-F5344CB8AC3E}">
        <p14:creationId xmlns:p14="http://schemas.microsoft.com/office/powerpoint/2010/main" val="29332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9D4B71-0299-4BD1-BC1B-E50B8582F189}"/>
              </a:ext>
            </a:extLst>
          </p:cNvPr>
          <p:cNvSpPr txBox="1"/>
          <p:nvPr/>
        </p:nvSpPr>
        <p:spPr>
          <a:xfrm>
            <a:off x="4307103" y="2517090"/>
            <a:ext cx="37105805" cy="4031417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r>
              <a:rPr lang="en-US" sz="12000" spc="1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MORSE CODE TO ENGLISH  </a:t>
            </a:r>
            <a:r>
              <a:rPr lang="en-US" sz="7000" spc="1500" dirty="0">
                <a:latin typeface="Josefin Sans" pitchFamily="2" charset="0"/>
                <a:ea typeface="Microsoft YaHei Light" panose="020B0502040204020203" pitchFamily="34" charset="-122"/>
                <a:cs typeface="IvyMode" panose="020B0404020101010102" pitchFamily="34" charset="0"/>
              </a:rPr>
              <a:t>practically design</a:t>
            </a:r>
          </a:p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E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Dot </a:t>
            </a:r>
            <a:r>
              <a:rPr lang="en-US" sz="12000" dirty="0" err="1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Dot</a:t>
            </a: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I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S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H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V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U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F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endParaRPr lang="en-US" sz="12000" i="1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Dot Dash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A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R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solidFill>
                <a:schemeClr val="bg1">
                  <a:lumMod val="95000"/>
                </a:schemeClr>
              </a:solidFill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L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W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P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J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─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AB16A-AC0E-44EB-A086-CE3D6461EF15}"/>
              </a:ext>
            </a:extLst>
          </p:cNvPr>
          <p:cNvSpPr txBox="1"/>
          <p:nvPr/>
        </p:nvSpPr>
        <p:spPr>
          <a:xfrm>
            <a:off x="31697943" y="2517090"/>
            <a:ext cx="11181875" cy="4031417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0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─ ─ ─ ─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1 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─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6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(etc.)</a:t>
            </a: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spc="-7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Period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?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Error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375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37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spc="-7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69F2CE-6FAC-43B9-9573-B373496784E3}"/>
              </a:ext>
            </a:extLst>
          </p:cNvPr>
          <p:cNvSpPr txBox="1"/>
          <p:nvPr/>
        </p:nvSpPr>
        <p:spPr>
          <a:xfrm>
            <a:off x="18002523" y="2521258"/>
            <a:ext cx="9714965" cy="40316486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endParaRPr lang="en-US" sz="1200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T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Dash Dot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N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B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X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K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C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Y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 ─</a:t>
            </a:r>
          </a:p>
          <a:p>
            <a:pPr>
              <a:lnSpc>
                <a:spcPts val="17500"/>
              </a:lnSpc>
            </a:pPr>
            <a:b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</a:b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Dash </a:t>
            </a:r>
            <a:r>
              <a:rPr lang="en-US" sz="12000" dirty="0" err="1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Dash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M ─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G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endParaRPr lang="en-US" sz="2550" dirty="0">
              <a:latin typeface="Lucida Console" panose="020B0609040504020204" pitchFamily="49" charset="0"/>
              <a:ea typeface="Microsoft YaHei Light" panose="020B0502040204020203" pitchFamily="34" charset="-122"/>
              <a:cs typeface="Open Sans" panose="020B0606030504020204" pitchFamily="34" charset="0"/>
            </a:endParaRP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Z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Q ─ ─ </a:t>
            </a:r>
            <a:r>
              <a:rPr lang="en-US" sz="25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▪</a:t>
            </a:r>
            <a:r>
              <a:rPr lang="en-US" sz="255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</a:t>
            </a: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 ─</a:t>
            </a:r>
          </a:p>
          <a:p>
            <a:pPr>
              <a:lnSpc>
                <a:spcPts val="17500"/>
              </a:lnSpc>
            </a:pPr>
            <a:r>
              <a:rPr lang="en-US" sz="12000" dirty="0">
                <a:latin typeface="Lucida Console" panose="020B0609040504020204" pitchFamily="49" charset="0"/>
                <a:ea typeface="Microsoft YaHei Light" panose="020B0502040204020203" pitchFamily="34" charset="-122"/>
                <a:cs typeface="Open Sans" panose="020B0606030504020204" pitchFamily="34" charset="0"/>
              </a:rPr>
              <a:t>O ─ ─ ─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BA11DB-1410-4836-A1DB-64519436BE51}"/>
              </a:ext>
            </a:extLst>
          </p:cNvPr>
          <p:cNvSpPr/>
          <p:nvPr/>
        </p:nvSpPr>
        <p:spPr>
          <a:xfrm>
            <a:off x="4307100" y="5805715"/>
            <a:ext cx="37105800" cy="91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325A1A-5845-4B42-8E3B-59FB34401CBE}"/>
              </a:ext>
            </a:extLst>
          </p:cNvPr>
          <p:cNvSpPr/>
          <p:nvPr/>
        </p:nvSpPr>
        <p:spPr>
          <a:xfrm>
            <a:off x="6429643" y="12155808"/>
            <a:ext cx="3000105" cy="1361598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73B306-7FFF-46BD-96CE-DCC481D9B0E4}"/>
              </a:ext>
            </a:extLst>
          </p:cNvPr>
          <p:cNvSpPr/>
          <p:nvPr/>
        </p:nvSpPr>
        <p:spPr>
          <a:xfrm>
            <a:off x="6429648" y="29580673"/>
            <a:ext cx="3000105" cy="1361598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F5F687-5C8A-4BFE-BA76-680BF37D2958}"/>
              </a:ext>
            </a:extLst>
          </p:cNvPr>
          <p:cNvSpPr/>
          <p:nvPr/>
        </p:nvSpPr>
        <p:spPr>
          <a:xfrm>
            <a:off x="19881228" y="11644310"/>
            <a:ext cx="3000105" cy="1576769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35640A-1767-4E57-A733-9F20F7796AFF}"/>
              </a:ext>
            </a:extLst>
          </p:cNvPr>
          <p:cNvSpPr/>
          <p:nvPr/>
        </p:nvSpPr>
        <p:spPr>
          <a:xfrm>
            <a:off x="19881228" y="32030443"/>
            <a:ext cx="3000105" cy="1116413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0"/>
          </a:p>
        </p:txBody>
      </p:sp>
    </p:spTree>
    <p:extLst>
      <p:ext uri="{BB962C8B-B14F-4D97-AF65-F5344CB8AC3E}">
        <p14:creationId xmlns:p14="http://schemas.microsoft.com/office/powerpoint/2010/main" val="1924765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656</Words>
  <Application>Microsoft Office PowerPoint</Application>
  <PresentationFormat>Custom</PresentationFormat>
  <Paragraphs>170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Josefin Sans</vt:lpstr>
      <vt:lpstr>Lucida Console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Isaac Loh</dc:creator>
  <cp:lastModifiedBy>Isaac Loh</cp:lastModifiedBy>
  <cp:revision>30</cp:revision>
  <dcterms:created xsi:type="dcterms:W3CDTF">2021-08-08T02:56:57Z</dcterms:created>
  <dcterms:modified xsi:type="dcterms:W3CDTF">2022-08-07T21:21:50Z</dcterms:modified>
</cp:coreProperties>
</file>